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2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2035</TotalTime>
  <Words>428</Words>
  <Application>Microsoft Office PowerPoint</Application>
  <PresentationFormat>Widescreen</PresentationFormat>
  <Paragraphs>37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6</cp:revision>
  <dcterms:created xsi:type="dcterms:W3CDTF">2024-04-27T21:18:01Z</dcterms:created>
  <dcterms:modified xsi:type="dcterms:W3CDTF">2024-05-20T15:56:46Z</dcterms:modified>
</cp:coreProperties>
</file>